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microsoft.com/office/2007/relationships/media" Target="file:///\\fs1\qqy\&#31532;&#20108;&#20876;&#35838;&#20214;\&#35838;&#25991;7&#12289;&#26825;&#38795;&#37324;&#30340;&#38451;&#20809;\&#38050;-&#31179;&#26085;&#31169;&#35821;.mp3" TargetMode="External"/><Relationship Id="rId1" Type="http://schemas.openxmlformats.org/officeDocument/2006/relationships/audio" Target="file:///\\fs1\qqy\&#31532;&#20108;&#20876;&#35838;&#20214;\&#35838;&#25991;7&#12289;&#26825;&#38795;&#37324;&#30340;&#38451;&#20809;\&#38050;-&#31179;&#26085;&#31169;&#35821;.mp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4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microsoft.com/office/2007/relationships/media" Target="file:///\\fs1\qqy\&#31532;&#20108;&#20876;&#35838;&#20214;\&#35838;&#25991;7&#12289;&#26825;&#38795;&#37324;&#30340;&#38451;&#20809;\&#38050;-&#31179;&#26085;&#31169;&#35821;.mp3" TargetMode="External"/><Relationship Id="rId1" Type="http://schemas.openxmlformats.org/officeDocument/2006/relationships/audio" Target="file:///\\fs1\qqy\&#31532;&#20108;&#20876;&#35838;&#20214;\&#35838;&#25991;7&#12289;&#26825;&#38795;&#37324;&#30340;&#38451;&#20809;\&#38050;-&#31179;&#26085;&#31169;&#35821;.mp3" TargetMode="Externa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microsoft.com/office/2007/relationships/media" Target="file:///\\fs1\qqy\&#31532;&#20108;&#20876;&#35838;&#20214;\&#35838;&#25991;7&#12289;&#26825;&#38795;&#37324;&#30340;&#38451;&#20809;\&#38050;-&#31179;&#26085;&#31169;&#35821;.mp3" TargetMode="External"/><Relationship Id="rId1" Type="http://schemas.openxmlformats.org/officeDocument/2006/relationships/audio" Target="file:///\\fs1\qqy\&#31532;&#20108;&#20876;&#35838;&#20214;\&#35838;&#25991;7&#12289;&#26825;&#38795;&#37324;&#30340;&#38451;&#20809;\&#38050;-&#31179;&#26085;&#31169;&#35821;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3073" descr="FR2083"/>
          <p:cNvPicPr>
            <a:picLocks noChangeAspect="1"/>
          </p:cNvPicPr>
          <p:nvPr/>
        </p:nvPicPr>
        <p:blipFill>
          <a:blip r:embed="rId1">
            <a:lum bright="42001" contrast="-20000"/>
          </a:blip>
          <a:srcRect/>
          <a:stretch>
            <a:fillRect/>
          </a:stretch>
        </p:blipFill>
        <p:spPr>
          <a:xfrm>
            <a:off x="47625" y="0"/>
            <a:ext cx="12496800" cy="8763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075" name="文本框 3074"/>
          <p:cNvSpPr txBox="1"/>
          <p:nvPr/>
        </p:nvSpPr>
        <p:spPr>
          <a:xfrm>
            <a:off x="3692525" y="1676400"/>
            <a:ext cx="5212080" cy="10972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600" b="1" dirty="0">
                <a:latin typeface="Times New Roman" pitchFamily="18" charset="0"/>
                <a:ea typeface="宋体" pitchFamily="2" charset="-122"/>
              </a:rPr>
              <a:t>棉鞋里的阳光</a:t>
            </a:r>
            <a:endParaRPr lang="zh-CN" altLang="en-US" sz="6600" b="1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51375" y="4197985"/>
            <a:ext cx="4469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福泉市第一小学  黄家香</a:t>
            </a:r>
            <a:endParaRPr lang="zh-CN" altLang="en-US" sz="28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362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050" name="动作按钮: 开始 2049">
            <a:hlinkClick r:id="" action="ppaction://hlinkshowjump?jump=firstslide"/>
          </p:cNvPr>
          <p:cNvSpPr/>
          <p:nvPr/>
        </p:nvSpPr>
        <p:spPr>
          <a:xfrm>
            <a:off x="8915400" y="6019800"/>
            <a:ext cx="533400" cy="533400"/>
          </a:xfrm>
          <a:prstGeom prst="actionButtonBeginning">
            <a:avLst/>
          </a:prstGeom>
          <a:solidFill>
            <a:srgbClr val="FFCCFF"/>
          </a:solidFill>
          <a:ln w="12700" cap="flat" cmpd="sng">
            <a:solidFill>
              <a:srgbClr val="FF3399"/>
            </a:solidFill>
            <a:prstDash val="solid"/>
            <a:miter/>
            <a:headEnd type="none" w="sm" len="sm"/>
            <a:tailEnd type="none" w="sm" len="sm"/>
          </a:ln>
        </p:spPr>
        <p:txBody>
          <a:bodyPr/>
          <a:p>
            <a:endParaRPr lang="zh-CN" altLang="en-US"/>
          </a:p>
        </p:txBody>
      </p:sp>
      <p:graphicFrame>
        <p:nvGraphicFramePr>
          <p:cNvPr id="2051" name="表格 2050"/>
          <p:cNvGraphicFramePr/>
          <p:nvPr/>
        </p:nvGraphicFramePr>
        <p:xfrm>
          <a:off x="3562350" y="2189163"/>
          <a:ext cx="3023870" cy="3023870"/>
        </p:xfrm>
        <a:graphic>
          <a:graphicData uri="http://schemas.openxmlformats.org/drawingml/2006/table">
            <a:tbl>
              <a:tblPr/>
              <a:tblGrid>
                <a:gridCol w="1512570"/>
                <a:gridCol w="1511300"/>
              </a:tblGrid>
              <a:tr h="151257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62" name="表格 2061"/>
          <p:cNvGraphicFramePr/>
          <p:nvPr/>
        </p:nvGraphicFramePr>
        <p:xfrm>
          <a:off x="6816725" y="2189163"/>
          <a:ext cx="3023870" cy="3023870"/>
        </p:xfrm>
        <a:graphic>
          <a:graphicData uri="http://schemas.openxmlformats.org/drawingml/2006/table">
            <a:tbl>
              <a:tblPr/>
              <a:tblGrid>
                <a:gridCol w="1512570"/>
                <a:gridCol w="1511300"/>
              </a:tblGrid>
              <a:tr h="151257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3" name="文本框 2072"/>
          <p:cNvSpPr txBox="1"/>
          <p:nvPr/>
        </p:nvSpPr>
        <p:spPr>
          <a:xfrm>
            <a:off x="3721100" y="2117725"/>
            <a:ext cx="3167063" cy="31394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zh-CN" altLang="en-US" sz="20000" b="1">
                <a:solidFill>
                  <a:schemeClr val="tx2"/>
                </a:solidFill>
                <a:latin typeface="Arial" charset="0"/>
                <a:ea typeface="楷体_GB2312" pitchFamily="49" charset="-122"/>
              </a:rPr>
              <a:t>放</a:t>
            </a:r>
            <a:endParaRPr lang="zh-CN" altLang="en-US" sz="20000" b="1">
              <a:solidFill>
                <a:schemeClr val="tx2"/>
              </a:solidFill>
              <a:latin typeface="Arial" charset="0"/>
              <a:ea typeface="楷体_GB2312" pitchFamily="49" charset="-122"/>
            </a:endParaRPr>
          </a:p>
        </p:txBody>
      </p:sp>
      <p:sp>
        <p:nvSpPr>
          <p:cNvPr id="2074" name="文本框 2073"/>
          <p:cNvSpPr txBox="1"/>
          <p:nvPr/>
        </p:nvSpPr>
        <p:spPr>
          <a:xfrm>
            <a:off x="7032625" y="2117725"/>
            <a:ext cx="3025775" cy="31394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zh-CN" altLang="en-US" sz="20000" b="1">
                <a:solidFill>
                  <a:schemeClr val="tx2"/>
                </a:solidFill>
                <a:latin typeface="Arial" charset="0"/>
                <a:ea typeface="楷体_GB2312" pitchFamily="49" charset="-122"/>
              </a:rPr>
              <a:t>收</a:t>
            </a:r>
            <a:endParaRPr lang="zh-CN" altLang="en-US" sz="20000" b="1">
              <a:solidFill>
                <a:schemeClr val="tx2"/>
              </a:solidFill>
              <a:latin typeface="Arial" charset="0"/>
              <a:ea typeface="楷体_GB2312" pitchFamily="49" charset="-122"/>
            </a:endParaRPr>
          </a:p>
        </p:txBody>
      </p:sp>
      <p:pic>
        <p:nvPicPr>
          <p:cNvPr id="2075" name="钢-秋日私语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>
          <a:xfrm>
            <a:off x="2279650" y="5589588"/>
            <a:ext cx="304800" cy="30480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00217" fill="hold"/>
                                        <p:tgtEl>
                                          <p:spTgt spid="20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5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5"/>
                </p:tgtEl>
              </p:cMediaNode>
            </p:audio>
          </p:childTnLst>
        </p:cTn>
      </p:par>
    </p:tnLst>
    <p:bldLst>
      <p:bldP spid="2073" grpId="0"/>
      <p:bldP spid="20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968625" y="1338580"/>
            <a:ext cx="6699250" cy="3388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1、认真阅读第82页的“识字通-猜一猜”，看看你能不能猜出这些字谜。</a:t>
            </a:r>
            <a:endParaRPr lang="zh-CN" altLang="en-US" sz="3600"/>
          </a:p>
          <a:p>
            <a:r>
              <a:rPr lang="zh-CN" altLang="en-US" sz="3600"/>
              <a:t>2、读第82—83页的“识字通-读一读”。</a:t>
            </a:r>
            <a:endParaRPr lang="zh-CN" altLang="en-US" sz="3600"/>
          </a:p>
          <a:p>
            <a:r>
              <a:rPr lang="zh-CN" altLang="en-US" sz="3600"/>
              <a:t>3、选读：《丁丁和牵牛花》</a:t>
            </a:r>
            <a:endParaRPr lang="zh-CN" altLang="en-US" sz="360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362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/>
              <a:t>拓展阅读：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62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r>
              <a:rPr lang="zh-CN" altLang="en-US">
                <a:sym typeface="+mn-ea"/>
              </a:rPr>
              <a:t>写话练习：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783840" y="1557020"/>
            <a:ext cx="7077710" cy="3937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3600"/>
          </a:p>
          <a:p>
            <a:r>
              <a:rPr lang="zh-CN" altLang="en-US" sz="3600"/>
              <a:t>你能用上本课所学的生字组词，然后说一句话吗？如果你不想组词造句，也可以用生字编字谜、编故事。</a:t>
            </a:r>
            <a:endParaRPr lang="zh-CN" altLang="en-US" sz="3600"/>
          </a:p>
          <a:p>
            <a:r>
              <a:rPr lang="zh-CN" altLang="en-US" sz="3600"/>
              <a:t>1、说给同桌听。</a:t>
            </a:r>
            <a:endParaRPr lang="zh-CN" altLang="en-US" sz="3600"/>
          </a:p>
          <a:p>
            <a:r>
              <a:rPr lang="zh-CN" altLang="en-US" sz="3600"/>
              <a:t>2、找同学说。</a:t>
            </a:r>
            <a:endParaRPr lang="zh-CN" altLang="en-US" sz="3600"/>
          </a:p>
          <a:p>
            <a:r>
              <a:rPr lang="zh-CN" altLang="en-US" sz="3600"/>
              <a:t>3、动笔写。</a:t>
            </a:r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3" name="矩形 30722"/>
          <p:cNvSpPr/>
          <p:nvPr/>
        </p:nvSpPr>
        <p:spPr>
          <a:xfrm>
            <a:off x="2782888" y="404813"/>
            <a:ext cx="2743200" cy="12954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6000" b="1">
                <a:solidFill>
                  <a:srgbClr val="FF9900"/>
                </a:solidFill>
                <a:latin typeface="Times New Roman" pitchFamily="18" charset="0"/>
                <a:ea typeface="楷体_GB2312" pitchFamily="49" charset="-122"/>
              </a:rPr>
              <a:t>我会认</a:t>
            </a:r>
            <a:endParaRPr lang="zh-CN" altLang="en-US" sz="6000" b="1">
              <a:solidFill>
                <a:srgbClr val="FF99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24" name="文本框 30723"/>
          <p:cNvSpPr txBox="1"/>
          <p:nvPr/>
        </p:nvSpPr>
        <p:spPr>
          <a:xfrm>
            <a:off x="2362200" y="2209800"/>
            <a:ext cx="1539875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mián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25" name="文本框 30724"/>
          <p:cNvSpPr txBox="1"/>
          <p:nvPr/>
        </p:nvSpPr>
        <p:spPr>
          <a:xfrm>
            <a:off x="2362200" y="2743200"/>
            <a:ext cx="94488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棉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26" name="文本框 30725"/>
          <p:cNvSpPr txBox="1"/>
          <p:nvPr/>
        </p:nvSpPr>
        <p:spPr>
          <a:xfrm>
            <a:off x="3657600" y="2209800"/>
            <a:ext cx="104648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 err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zhào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27" name="文本框 30726"/>
          <p:cNvSpPr txBox="1"/>
          <p:nvPr/>
        </p:nvSpPr>
        <p:spPr>
          <a:xfrm>
            <a:off x="3657600" y="2743200"/>
            <a:ext cx="94488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000" b="1" dirty="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照</a:t>
            </a:r>
            <a:endParaRPr lang="zh-CN" altLang="en-US" sz="6000" b="1" dirty="0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28" name="文本框 30727"/>
          <p:cNvSpPr txBox="1"/>
          <p:nvPr/>
        </p:nvSpPr>
        <p:spPr>
          <a:xfrm>
            <a:off x="4876800" y="2209800"/>
            <a:ext cx="91948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shài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29" name="文本框 30728"/>
          <p:cNvSpPr txBox="1"/>
          <p:nvPr/>
        </p:nvSpPr>
        <p:spPr>
          <a:xfrm>
            <a:off x="6096000" y="2209800"/>
            <a:ext cx="74168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bèi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0" name="文本框 30729"/>
          <p:cNvSpPr txBox="1"/>
          <p:nvPr/>
        </p:nvSpPr>
        <p:spPr>
          <a:xfrm>
            <a:off x="7239000" y="2209800"/>
            <a:ext cx="74168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gài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1" name="文本框 30730"/>
          <p:cNvSpPr txBox="1"/>
          <p:nvPr/>
        </p:nvSpPr>
        <p:spPr>
          <a:xfrm>
            <a:off x="8001000" y="3276600"/>
            <a:ext cx="30988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endParaRPr sz="2400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2" name="文本框 30731"/>
          <p:cNvSpPr txBox="1"/>
          <p:nvPr/>
        </p:nvSpPr>
        <p:spPr>
          <a:xfrm>
            <a:off x="4860925" y="3144838"/>
            <a:ext cx="30988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endParaRPr sz="2400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3" name="文本框 30732"/>
          <p:cNvSpPr txBox="1"/>
          <p:nvPr/>
        </p:nvSpPr>
        <p:spPr>
          <a:xfrm>
            <a:off x="8458200" y="2209800"/>
            <a:ext cx="74295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wǔ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4" name="文本框 30733"/>
          <p:cNvSpPr txBox="1"/>
          <p:nvPr/>
        </p:nvSpPr>
        <p:spPr>
          <a:xfrm>
            <a:off x="2362200" y="3733800"/>
            <a:ext cx="104648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 err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shōu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5" name="文本框 30734"/>
          <p:cNvSpPr txBox="1"/>
          <p:nvPr/>
        </p:nvSpPr>
        <p:spPr>
          <a:xfrm>
            <a:off x="3733800" y="3733800"/>
            <a:ext cx="76708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 err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tuō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6" name="文本框 30735"/>
          <p:cNvSpPr txBox="1"/>
          <p:nvPr/>
        </p:nvSpPr>
        <p:spPr>
          <a:xfrm>
            <a:off x="4800600" y="3733800"/>
            <a:ext cx="97028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 err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tǎng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7" name="文本框 30736"/>
          <p:cNvSpPr txBox="1"/>
          <p:nvPr/>
        </p:nvSpPr>
        <p:spPr>
          <a:xfrm>
            <a:off x="6172200" y="3733800"/>
            <a:ext cx="61468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hé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8" name="文本框 30737"/>
          <p:cNvSpPr txBox="1"/>
          <p:nvPr/>
        </p:nvSpPr>
        <p:spPr>
          <a:xfrm>
            <a:off x="7162800" y="3733800"/>
            <a:ext cx="98425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yǎn 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39" name="文本框 30738"/>
          <p:cNvSpPr txBox="1"/>
          <p:nvPr/>
        </p:nvSpPr>
        <p:spPr>
          <a:xfrm>
            <a:off x="8458200" y="3733800"/>
            <a:ext cx="89408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en-US" altLang="zh-CN" sz="3600" err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jīng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40" name="文本框 30739"/>
          <p:cNvSpPr txBox="1"/>
          <p:nvPr/>
        </p:nvSpPr>
        <p:spPr>
          <a:xfrm>
            <a:off x="2438400" y="5181600"/>
            <a:ext cx="768350" cy="64008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bǎi</a:t>
            </a:r>
            <a:endParaRPr lang="en-US" altLang="zh-CN" sz="3600">
              <a:solidFill>
                <a:srgbClr val="FF0000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41" name="文本框 30740"/>
          <p:cNvSpPr txBox="1"/>
          <p:nvPr/>
        </p:nvSpPr>
        <p:spPr>
          <a:xfrm>
            <a:off x="4800600" y="2743200"/>
            <a:ext cx="94488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晒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42" name="文本框 30741"/>
          <p:cNvSpPr txBox="1"/>
          <p:nvPr/>
        </p:nvSpPr>
        <p:spPr>
          <a:xfrm>
            <a:off x="5943600" y="2743200"/>
            <a:ext cx="94488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被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43" name="文本框 30742"/>
          <p:cNvSpPr txBox="1"/>
          <p:nvPr/>
        </p:nvSpPr>
        <p:spPr>
          <a:xfrm>
            <a:off x="7162800" y="2743200"/>
            <a:ext cx="94488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盖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44" name="矩形 30743"/>
          <p:cNvSpPr/>
          <p:nvPr/>
        </p:nvSpPr>
        <p:spPr>
          <a:xfrm>
            <a:off x="8382000" y="2743200"/>
            <a:ext cx="94488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000" b="1" dirty="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午</a:t>
            </a:r>
            <a:endParaRPr lang="zh-CN" altLang="en-US" sz="6000" b="1" dirty="0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45" name="文本框 30744"/>
          <p:cNvSpPr txBox="1"/>
          <p:nvPr/>
        </p:nvSpPr>
        <p:spPr>
          <a:xfrm>
            <a:off x="2286000" y="4267200"/>
            <a:ext cx="94488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收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46" name="文本框 30745"/>
          <p:cNvSpPr txBox="1"/>
          <p:nvPr/>
        </p:nvSpPr>
        <p:spPr>
          <a:xfrm>
            <a:off x="3505200" y="4267200"/>
            <a:ext cx="9906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脱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47" name="文本框 30746"/>
          <p:cNvSpPr txBox="1"/>
          <p:nvPr/>
        </p:nvSpPr>
        <p:spPr>
          <a:xfrm>
            <a:off x="4800600" y="4267200"/>
            <a:ext cx="94488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躺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48" name="文本框 30747"/>
          <p:cNvSpPr txBox="1"/>
          <p:nvPr/>
        </p:nvSpPr>
        <p:spPr>
          <a:xfrm>
            <a:off x="6019800" y="4267200"/>
            <a:ext cx="9144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合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49" name="文本框 30748"/>
          <p:cNvSpPr txBox="1"/>
          <p:nvPr/>
        </p:nvSpPr>
        <p:spPr>
          <a:xfrm>
            <a:off x="7162800" y="4267200"/>
            <a:ext cx="9525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眼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50" name="文本框 30749"/>
          <p:cNvSpPr txBox="1"/>
          <p:nvPr/>
        </p:nvSpPr>
        <p:spPr>
          <a:xfrm>
            <a:off x="8458200" y="4267200"/>
            <a:ext cx="94488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睛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0751" name="文本框 30750"/>
          <p:cNvSpPr txBox="1"/>
          <p:nvPr/>
        </p:nvSpPr>
        <p:spPr>
          <a:xfrm>
            <a:off x="2286000" y="5562600"/>
            <a:ext cx="9906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zh-CN" altLang="en-US" sz="6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摆</a:t>
            </a:r>
            <a:endParaRPr lang="zh-CN" altLang="en-US" sz="6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62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p>
            <a:endParaRPr lang="zh-CN" altLang="en-US"/>
          </a:p>
        </p:txBody>
      </p:sp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文本框 32769"/>
          <p:cNvSpPr txBox="1"/>
          <p:nvPr/>
        </p:nvSpPr>
        <p:spPr>
          <a:xfrm>
            <a:off x="2133600" y="228600"/>
            <a:ext cx="221488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8000" b="1" dirty="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棉</a:t>
            </a:r>
            <a:r>
              <a:rPr lang="zh-CN" altLang="en-US" sz="80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被</a:t>
            </a:r>
            <a:endParaRPr lang="zh-CN" altLang="en-US" sz="8000" b="1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2771" name="文本框 32770"/>
          <p:cNvSpPr txBox="1"/>
          <p:nvPr/>
        </p:nvSpPr>
        <p:spPr>
          <a:xfrm>
            <a:off x="5181600" y="228600"/>
            <a:ext cx="228600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zh-CN" altLang="en-US" sz="8000" b="1" dirty="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照</a:t>
            </a:r>
            <a:r>
              <a:rPr lang="zh-CN" altLang="en-US" sz="80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片</a:t>
            </a:r>
            <a:endParaRPr lang="zh-CN" altLang="en-US" sz="8000" b="1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2772" name="文本框 32771"/>
          <p:cNvSpPr txBox="1"/>
          <p:nvPr/>
        </p:nvSpPr>
        <p:spPr>
          <a:xfrm>
            <a:off x="1981200" y="4800600"/>
            <a:ext cx="323088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8000" b="1" dirty="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晒棉</a:t>
            </a:r>
            <a:r>
              <a:rPr lang="zh-CN" altLang="en-US" sz="80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被</a:t>
            </a:r>
            <a:endParaRPr lang="zh-CN" altLang="en-US" sz="8000" b="1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2773" name="文本框 32772"/>
          <p:cNvSpPr txBox="1"/>
          <p:nvPr/>
        </p:nvSpPr>
        <p:spPr>
          <a:xfrm>
            <a:off x="8153400" y="1676400"/>
            <a:ext cx="221488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8000" b="1" dirty="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盖</a:t>
            </a:r>
            <a:r>
              <a:rPr lang="zh-CN" altLang="en-US" sz="80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子</a:t>
            </a:r>
            <a:endParaRPr lang="zh-CN" altLang="en-US" sz="8000" b="1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2774" name="文本框 32773"/>
          <p:cNvSpPr txBox="1"/>
          <p:nvPr/>
        </p:nvSpPr>
        <p:spPr>
          <a:xfrm>
            <a:off x="6248400" y="3048000"/>
            <a:ext cx="323088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8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睡</a:t>
            </a:r>
            <a:r>
              <a:rPr lang="zh-CN" altLang="en-US" sz="80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午觉</a:t>
            </a:r>
            <a:endParaRPr lang="zh-CN" altLang="en-US" sz="8000" b="1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2775" name="文本框 32774"/>
          <p:cNvSpPr txBox="1"/>
          <p:nvPr/>
        </p:nvSpPr>
        <p:spPr>
          <a:xfrm>
            <a:off x="8077200" y="228600"/>
            <a:ext cx="221488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8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收</a:t>
            </a:r>
            <a:r>
              <a:rPr lang="zh-CN" altLang="en-US" sz="80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下</a:t>
            </a:r>
            <a:endParaRPr lang="zh-CN" altLang="en-US" sz="8000" b="1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2776" name="文本框 32775"/>
          <p:cNvSpPr txBox="1"/>
          <p:nvPr/>
        </p:nvSpPr>
        <p:spPr>
          <a:xfrm>
            <a:off x="2057400" y="3124200"/>
            <a:ext cx="3255963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zh-CN" altLang="en-US" sz="8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脱</a:t>
            </a:r>
            <a:r>
              <a:rPr lang="zh-CN" altLang="en-US" sz="80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衣服</a:t>
            </a:r>
            <a:endParaRPr lang="zh-CN" altLang="en-US" sz="8000" b="1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2777" name="文本框 32776"/>
          <p:cNvSpPr txBox="1"/>
          <p:nvPr/>
        </p:nvSpPr>
        <p:spPr>
          <a:xfrm>
            <a:off x="2209800" y="1676400"/>
            <a:ext cx="221488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8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躺</a:t>
            </a:r>
            <a:r>
              <a:rPr lang="zh-CN" altLang="en-US" sz="80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下</a:t>
            </a:r>
            <a:endParaRPr lang="zh-CN" altLang="en-US" sz="8000" b="1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2778" name="文本框 32777"/>
          <p:cNvSpPr txBox="1"/>
          <p:nvPr/>
        </p:nvSpPr>
        <p:spPr>
          <a:xfrm>
            <a:off x="5943600" y="4724400"/>
            <a:ext cx="424688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80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合</a:t>
            </a:r>
            <a:r>
              <a:rPr lang="zh-CN" altLang="en-US" sz="8000" b="1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上</a:t>
            </a:r>
            <a:r>
              <a:rPr lang="zh-CN" altLang="en-US" sz="8000" b="1" dirty="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眼睛</a:t>
            </a:r>
            <a:endParaRPr lang="zh-CN" altLang="en-US" sz="8000" b="1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2779" name="文本框 32778"/>
          <p:cNvSpPr txBox="1"/>
          <p:nvPr/>
        </p:nvSpPr>
        <p:spPr>
          <a:xfrm>
            <a:off x="5257800" y="1676400"/>
            <a:ext cx="221488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8000" b="1" dirty="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摆</a:t>
            </a:r>
            <a:r>
              <a:rPr lang="zh-CN" altLang="en-US" sz="8000" b="1" dirty="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放</a:t>
            </a:r>
            <a:endParaRPr lang="zh-CN" altLang="en-US" sz="8000" b="1">
              <a:solidFill>
                <a:srgbClr val="FF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文本框 31745"/>
          <p:cNvSpPr txBox="1"/>
          <p:nvPr/>
        </p:nvSpPr>
        <p:spPr>
          <a:xfrm>
            <a:off x="2063750" y="1557338"/>
            <a:ext cx="8001000" cy="46634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/>
            <a:r>
              <a:rPr lang="zh-CN" altLang="en-US" sz="6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棉  照  晒  被  盖</a:t>
            </a:r>
            <a:endParaRPr lang="zh-CN" altLang="en-US" sz="60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/>
            <a:endParaRPr lang="zh-CN" altLang="en-US" sz="60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/>
            <a:r>
              <a:rPr lang="zh-CN" altLang="en-US" sz="6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午  收  脱  躺  合   </a:t>
            </a:r>
            <a:endParaRPr lang="zh-CN" altLang="en-US" sz="60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/>
            <a:endParaRPr lang="zh-CN" altLang="en-US" sz="60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/>
            <a:r>
              <a:rPr lang="zh-CN" altLang="en-US" sz="60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眼睛    摆</a:t>
            </a:r>
            <a:endParaRPr lang="zh-CN" altLang="en-US" sz="6000" b="1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747" name="文本框 31746"/>
          <p:cNvSpPr txBox="1"/>
          <p:nvPr/>
        </p:nvSpPr>
        <p:spPr>
          <a:xfrm>
            <a:off x="2351088" y="549275"/>
            <a:ext cx="3744912" cy="822960"/>
          </a:xfrm>
          <a:prstGeom prst="rect">
            <a:avLst/>
          </a:prstGeom>
          <a:noFill/>
          <a:ln w="12700">
            <a:noFill/>
            <a:miter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r>
              <a:rPr lang="zh-CN" altLang="en-US" sz="4800" b="1" dirty="0">
                <a:solidFill>
                  <a:srgbClr val="FF0066"/>
                </a:solidFill>
                <a:latin typeface="Arial" charset="0"/>
                <a:ea typeface="宋体" pitchFamily="2" charset="-122"/>
              </a:rPr>
              <a:t>我会记：</a:t>
            </a:r>
            <a:endParaRPr lang="zh-CN" altLang="en-US" sz="4800" b="1" dirty="0">
              <a:solidFill>
                <a:srgbClr val="FF0066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动作按钮: 自定义 12289">
            <a:hlinkClick r:id="rId1" action="ppaction://hlinksldjump"/>
          </p:cNvPr>
          <p:cNvSpPr/>
          <p:nvPr/>
        </p:nvSpPr>
        <p:spPr>
          <a:xfrm>
            <a:off x="2895600" y="10668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棉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291" name="动作按钮: 自定义 12290">
            <a:hlinkClick r:id="rId2" action="ppaction://hlinksldjump"/>
          </p:cNvPr>
          <p:cNvSpPr/>
          <p:nvPr/>
        </p:nvSpPr>
        <p:spPr>
          <a:xfrm>
            <a:off x="4343400" y="10668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照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292" name="动作按钮: 自定义 12291">
            <a:hlinkClick r:id="rId1" action="ppaction://hlinksldjump"/>
          </p:cNvPr>
          <p:cNvSpPr/>
          <p:nvPr/>
        </p:nvSpPr>
        <p:spPr>
          <a:xfrm>
            <a:off x="5867400" y="10668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晒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293" name="动作按钮: 自定义 12292">
            <a:hlinkClick r:id="rId1" action="ppaction://hlinksldjump"/>
          </p:cNvPr>
          <p:cNvSpPr/>
          <p:nvPr/>
        </p:nvSpPr>
        <p:spPr>
          <a:xfrm>
            <a:off x="7391400" y="10668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被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294" name="动作按钮: 自定义 12293">
            <a:hlinkClick r:id="rId1" action="ppaction://hlinksldjump"/>
          </p:cNvPr>
          <p:cNvSpPr/>
          <p:nvPr/>
        </p:nvSpPr>
        <p:spPr>
          <a:xfrm>
            <a:off x="8839200" y="10668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盖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295" name="动作按钮: 自定义 12294">
            <a:hlinkClick r:id="rId1" action="ppaction://hlinksldjump"/>
          </p:cNvPr>
          <p:cNvSpPr/>
          <p:nvPr/>
        </p:nvSpPr>
        <p:spPr>
          <a:xfrm>
            <a:off x="3276600" y="28194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午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296" name="动作按钮: 自定义 12295">
            <a:hlinkClick r:id="rId1" action="ppaction://hlinksldjump"/>
          </p:cNvPr>
          <p:cNvSpPr/>
          <p:nvPr/>
        </p:nvSpPr>
        <p:spPr>
          <a:xfrm>
            <a:off x="4800600" y="28194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收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297" name="动作按钮: 自定义 12296">
            <a:hlinkClick r:id="rId1" action="ppaction://hlinksldjump"/>
          </p:cNvPr>
          <p:cNvSpPr/>
          <p:nvPr/>
        </p:nvSpPr>
        <p:spPr>
          <a:xfrm>
            <a:off x="6324600" y="28194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脱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298" name="动作按钮: 自定义 12297">
            <a:hlinkClick r:id="rId1" action="ppaction://hlinksldjump"/>
          </p:cNvPr>
          <p:cNvSpPr/>
          <p:nvPr/>
        </p:nvSpPr>
        <p:spPr>
          <a:xfrm>
            <a:off x="7848600" y="28194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躺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299" name="动作按钮: 自定义 12298">
            <a:hlinkClick r:id="" action="ppaction://noaction"/>
          </p:cNvPr>
          <p:cNvSpPr/>
          <p:nvPr/>
        </p:nvSpPr>
        <p:spPr>
          <a:xfrm>
            <a:off x="3276600" y="44196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合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300" name="动作按钮: 自定义 12299">
            <a:hlinkClick r:id="rId1" action="ppaction://hlinksldjump"/>
          </p:cNvPr>
          <p:cNvSpPr/>
          <p:nvPr/>
        </p:nvSpPr>
        <p:spPr>
          <a:xfrm>
            <a:off x="4800600" y="44196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眼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301" name="动作按钮: 自定义 12300">
            <a:hlinkClick r:id="rId1" action="ppaction://hlinksldjump"/>
          </p:cNvPr>
          <p:cNvSpPr/>
          <p:nvPr/>
        </p:nvSpPr>
        <p:spPr>
          <a:xfrm>
            <a:off x="6324600" y="44196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睛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302" name="动作按钮: 自定义 12301">
            <a:hlinkClick r:id="" action="ppaction://noaction"/>
          </p:cNvPr>
          <p:cNvSpPr/>
          <p:nvPr/>
        </p:nvSpPr>
        <p:spPr>
          <a:xfrm>
            <a:off x="7848600" y="4419600"/>
            <a:ext cx="1219200" cy="1219200"/>
          </a:xfrm>
          <a:prstGeom prst="actionButtonBlank">
            <a:avLst/>
          </a:prstGeom>
          <a:solidFill>
            <a:srgbClr val="CCFFCC"/>
          </a:solidFill>
          <a:ln w="9525" cap="flat" cmpd="sng">
            <a:solidFill>
              <a:srgbClr val="33CC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zh-CN" altLang="en-US" sz="8000" b="1">
                <a:latin typeface="Times New Roman" pitchFamily="18" charset="0"/>
                <a:ea typeface="宋体" pitchFamily="2" charset="-122"/>
                <a:hlinkClick r:id="rId1" action="ppaction://hlinksldjump"/>
              </a:rPr>
              <a:t>摆</a:t>
            </a:r>
            <a:endParaRPr lang="zh-CN" altLang="en-US" sz="8000" b="1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304" name="动作按钮: 开始 12303">
            <a:hlinkClick r:id="" action="ppaction://hlinkshowjump?jump=firstslide"/>
          </p:cNvPr>
          <p:cNvSpPr/>
          <p:nvPr/>
        </p:nvSpPr>
        <p:spPr>
          <a:xfrm>
            <a:off x="9829800" y="5943600"/>
            <a:ext cx="533400" cy="533400"/>
          </a:xfrm>
          <a:prstGeom prst="actionButtonBeginning">
            <a:avLst/>
          </a:prstGeom>
          <a:solidFill>
            <a:srgbClr val="FFCCFF"/>
          </a:solidFill>
          <a:ln w="12700" cap="flat" cmpd="sng">
            <a:solidFill>
              <a:srgbClr val="FF3399"/>
            </a:solidFill>
            <a:prstDash val="solid"/>
            <a:miter/>
            <a:headEnd type="none" w="sm" len="sm"/>
            <a:tailEnd type="none" w="sm" len="sm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524000" y="0"/>
            <a:ext cx="9144000" cy="5892800"/>
          </a:xfrm>
          <a:prstGeom prst="rect">
            <a:avLst/>
          </a:prstGeom>
          <a:noFill/>
          <a:ln w="9525">
            <a:noFill/>
            <a:miter/>
          </a:ln>
        </p:spPr>
      </p:pic>
      <p:grpSp>
        <p:nvGrpSpPr>
          <p:cNvPr id="5123" name="Group 3"/>
          <p:cNvGrpSpPr/>
          <p:nvPr/>
        </p:nvGrpSpPr>
        <p:grpSpPr>
          <a:xfrm>
            <a:off x="7175500" y="836613"/>
            <a:ext cx="1584325" cy="1295400"/>
            <a:chOff x="0" y="0"/>
            <a:chExt cx="809" cy="816"/>
          </a:xfrm>
        </p:grpSpPr>
        <p:pic>
          <p:nvPicPr>
            <p:cNvPr id="5124" name="Picture 4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9999"/>
            </a:blip>
            <a:srcRect/>
            <a:stretch>
              <a:fillRect/>
            </a:stretch>
          </p:blipFill>
          <p:spPr>
            <a:xfrm>
              <a:off x="0" y="0"/>
              <a:ext cx="809" cy="816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25" name="Text Box 5"/>
            <p:cNvSpPr txBox="1"/>
            <p:nvPr/>
          </p:nvSpPr>
          <p:spPr>
            <a:xfrm>
              <a:off x="48" y="270"/>
              <a:ext cx="628" cy="40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p>
              <a:pPr lvl="0"/>
              <a:r>
                <a:rPr lang="zh-CN" altLang="en-US" sz="36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合</a:t>
              </a:r>
              <a:endParaRPr lang="zh-CN" altLang="en-US" sz="36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pSp>
        <p:nvGrpSpPr>
          <p:cNvPr id="5126" name="Group 6"/>
          <p:cNvGrpSpPr/>
          <p:nvPr/>
        </p:nvGrpSpPr>
        <p:grpSpPr>
          <a:xfrm>
            <a:off x="3648075" y="981075"/>
            <a:ext cx="1284288" cy="1295400"/>
            <a:chOff x="0" y="0"/>
            <a:chExt cx="809" cy="816"/>
          </a:xfrm>
        </p:grpSpPr>
        <p:pic>
          <p:nvPicPr>
            <p:cNvPr id="5127" name="Picture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9999"/>
            </a:blip>
            <a:srcRect/>
            <a:stretch>
              <a:fillRect/>
            </a:stretch>
          </p:blipFill>
          <p:spPr>
            <a:xfrm>
              <a:off x="0" y="0"/>
              <a:ext cx="809" cy="816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28" name="Text Box 8"/>
            <p:cNvSpPr txBox="1"/>
            <p:nvPr/>
          </p:nvSpPr>
          <p:spPr>
            <a:xfrm>
              <a:off x="48" y="240"/>
              <a:ext cx="403" cy="40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p>
              <a:pPr lvl="0"/>
              <a:r>
                <a:rPr lang="zh-CN" altLang="en-US" sz="36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被</a:t>
              </a:r>
              <a:endParaRPr lang="zh-CN" altLang="en-US" sz="36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pSp>
        <p:nvGrpSpPr>
          <p:cNvPr id="5129" name="Group 9"/>
          <p:cNvGrpSpPr/>
          <p:nvPr/>
        </p:nvGrpSpPr>
        <p:grpSpPr>
          <a:xfrm>
            <a:off x="5448300" y="620713"/>
            <a:ext cx="1727200" cy="1295400"/>
            <a:chOff x="0" y="0"/>
            <a:chExt cx="809" cy="816"/>
          </a:xfrm>
        </p:grpSpPr>
        <p:pic>
          <p:nvPicPr>
            <p:cNvPr id="5130" name="Picture 10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3999"/>
            </a:blip>
            <a:srcRect/>
            <a:stretch>
              <a:fillRect/>
            </a:stretch>
          </p:blipFill>
          <p:spPr>
            <a:xfrm>
              <a:off x="0" y="0"/>
              <a:ext cx="809" cy="816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31" name="Text Box 11"/>
            <p:cNvSpPr txBox="1"/>
            <p:nvPr/>
          </p:nvSpPr>
          <p:spPr>
            <a:xfrm>
              <a:off x="48" y="240"/>
              <a:ext cx="300" cy="576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p>
              <a:pPr lvl="0"/>
              <a:r>
                <a:rPr lang="zh-CN" altLang="en-US" sz="36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盖</a:t>
              </a:r>
              <a:endParaRPr lang="zh-CN" altLang="en-US" sz="36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  <a:p>
              <a:pPr lvl="0"/>
              <a:endParaRPr lang="zh-CN" altLang="en-US" sz="18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pSp>
        <p:nvGrpSpPr>
          <p:cNvPr id="5132" name="Group 12"/>
          <p:cNvGrpSpPr/>
          <p:nvPr/>
        </p:nvGrpSpPr>
        <p:grpSpPr>
          <a:xfrm>
            <a:off x="8688388" y="2708275"/>
            <a:ext cx="1584325" cy="1295400"/>
            <a:chOff x="0" y="0"/>
            <a:chExt cx="809" cy="816"/>
          </a:xfrm>
        </p:grpSpPr>
        <p:pic>
          <p:nvPicPr>
            <p:cNvPr id="5133" name="Picture 1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3999"/>
            </a:blip>
            <a:srcRect/>
            <a:stretch>
              <a:fillRect/>
            </a:stretch>
          </p:blipFill>
          <p:spPr>
            <a:xfrm>
              <a:off x="0" y="0"/>
              <a:ext cx="809" cy="816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34" name="Text Box 14"/>
            <p:cNvSpPr txBox="1"/>
            <p:nvPr/>
          </p:nvSpPr>
          <p:spPr>
            <a:xfrm>
              <a:off x="48" y="259"/>
              <a:ext cx="628" cy="44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p>
              <a:pPr lvl="0"/>
              <a:r>
                <a:rPr lang="zh-CN" altLang="en-US" sz="40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脱</a:t>
              </a:r>
              <a:endParaRPr lang="zh-CN" altLang="en-US" sz="40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pSp>
        <p:nvGrpSpPr>
          <p:cNvPr id="5135" name="Group 15"/>
          <p:cNvGrpSpPr/>
          <p:nvPr/>
        </p:nvGrpSpPr>
        <p:grpSpPr>
          <a:xfrm>
            <a:off x="3935413" y="3502025"/>
            <a:ext cx="1057275" cy="1066800"/>
            <a:chOff x="0" y="0"/>
            <a:chExt cx="666" cy="672"/>
          </a:xfrm>
        </p:grpSpPr>
        <p:pic>
          <p:nvPicPr>
            <p:cNvPr id="5136" name="Picture 16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3999"/>
            </a:blip>
            <a:srcRect/>
            <a:stretch>
              <a:fillRect/>
            </a:stretch>
          </p:blipFill>
          <p:spPr>
            <a:xfrm>
              <a:off x="0" y="0"/>
              <a:ext cx="666" cy="672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37" name="Text Box 17"/>
            <p:cNvSpPr txBox="1"/>
            <p:nvPr/>
          </p:nvSpPr>
          <p:spPr>
            <a:xfrm>
              <a:off x="149" y="192"/>
              <a:ext cx="435" cy="442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anchor="t">
              <a:spAutoFit/>
            </a:bodyPr>
            <a:p>
              <a:pPr lvl="0"/>
              <a:r>
                <a:rPr lang="zh-CN" altLang="en-US" sz="40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棉</a:t>
              </a:r>
              <a:endParaRPr lang="zh-CN" altLang="en-US" sz="40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pSp>
        <p:nvGrpSpPr>
          <p:cNvPr id="5138" name="Group 18"/>
          <p:cNvGrpSpPr/>
          <p:nvPr/>
        </p:nvGrpSpPr>
        <p:grpSpPr>
          <a:xfrm>
            <a:off x="6024880" y="1557655"/>
            <a:ext cx="1785620" cy="1310640"/>
            <a:chOff x="0" y="0"/>
            <a:chExt cx="1056" cy="912"/>
          </a:xfrm>
        </p:grpSpPr>
        <p:pic>
          <p:nvPicPr>
            <p:cNvPr id="5139" name="Picture 1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3999"/>
            </a:blip>
            <a:srcRect/>
            <a:stretch>
              <a:fillRect/>
            </a:stretch>
          </p:blipFill>
          <p:spPr>
            <a:xfrm>
              <a:off x="0" y="0"/>
              <a:ext cx="1056" cy="912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40" name="Text Box 20"/>
            <p:cNvSpPr txBox="1"/>
            <p:nvPr/>
          </p:nvSpPr>
          <p:spPr>
            <a:xfrm>
              <a:off x="48" y="336"/>
              <a:ext cx="884" cy="40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p>
              <a:pPr lvl="0"/>
              <a:r>
                <a:rPr lang="zh-CN" altLang="en-US" sz="32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眼睛</a:t>
              </a:r>
              <a:endParaRPr lang="zh-CN" altLang="en-US" sz="32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pSp>
        <p:nvGrpSpPr>
          <p:cNvPr id="5141" name="Group 21"/>
          <p:cNvGrpSpPr/>
          <p:nvPr/>
        </p:nvGrpSpPr>
        <p:grpSpPr>
          <a:xfrm>
            <a:off x="2711450" y="1916113"/>
            <a:ext cx="1800225" cy="1295400"/>
            <a:chOff x="0" y="0"/>
            <a:chExt cx="809" cy="816"/>
          </a:xfrm>
        </p:grpSpPr>
        <p:pic>
          <p:nvPicPr>
            <p:cNvPr id="5142" name="Picture 22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7999" contrast="-12000"/>
            </a:blip>
            <a:srcRect/>
            <a:stretch>
              <a:fillRect/>
            </a:stretch>
          </p:blipFill>
          <p:spPr>
            <a:xfrm>
              <a:off x="0" y="0"/>
              <a:ext cx="809" cy="816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43" name="Text Box 23"/>
            <p:cNvSpPr txBox="1"/>
            <p:nvPr/>
          </p:nvSpPr>
          <p:spPr>
            <a:xfrm>
              <a:off x="42" y="288"/>
              <a:ext cx="628" cy="40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p>
              <a:pPr lvl="0"/>
              <a:r>
                <a:rPr lang="zh-CN" altLang="en-US" sz="36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嗮</a:t>
              </a:r>
              <a:endParaRPr lang="zh-CN" altLang="en-US" sz="36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pSp>
        <p:nvGrpSpPr>
          <p:cNvPr id="5144" name="Group 24"/>
          <p:cNvGrpSpPr/>
          <p:nvPr/>
        </p:nvGrpSpPr>
        <p:grpSpPr>
          <a:xfrm>
            <a:off x="3935413" y="1989138"/>
            <a:ext cx="1584325" cy="1295400"/>
            <a:chOff x="0" y="0"/>
            <a:chExt cx="809" cy="816"/>
          </a:xfrm>
        </p:grpSpPr>
        <p:pic>
          <p:nvPicPr>
            <p:cNvPr id="5145" name="Picture 25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3999"/>
            </a:blip>
            <a:srcRect/>
            <a:stretch>
              <a:fillRect/>
            </a:stretch>
          </p:blipFill>
          <p:spPr>
            <a:xfrm>
              <a:off x="0" y="0"/>
              <a:ext cx="809" cy="816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46" name="Text Box 26"/>
            <p:cNvSpPr txBox="1"/>
            <p:nvPr/>
          </p:nvSpPr>
          <p:spPr>
            <a:xfrm>
              <a:off x="48" y="288"/>
              <a:ext cx="628" cy="40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p>
              <a:pPr lvl="0"/>
              <a:r>
                <a:rPr lang="zh-CN" altLang="en-US" sz="36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照</a:t>
              </a:r>
              <a:endParaRPr lang="zh-CN" altLang="en-US" sz="36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pSp>
        <p:nvGrpSpPr>
          <p:cNvPr id="5147" name="Group 27"/>
          <p:cNvGrpSpPr/>
          <p:nvPr/>
        </p:nvGrpSpPr>
        <p:grpSpPr>
          <a:xfrm>
            <a:off x="8401050" y="1196975"/>
            <a:ext cx="1582738" cy="1295400"/>
            <a:chOff x="0" y="0"/>
            <a:chExt cx="809" cy="816"/>
          </a:xfrm>
        </p:grpSpPr>
        <p:pic>
          <p:nvPicPr>
            <p:cNvPr id="5148" name="Picture 2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9999"/>
            </a:blip>
            <a:srcRect/>
            <a:stretch>
              <a:fillRect/>
            </a:stretch>
          </p:blipFill>
          <p:spPr>
            <a:xfrm>
              <a:off x="0" y="0"/>
              <a:ext cx="809" cy="816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49" name="Text Box 29"/>
            <p:cNvSpPr txBox="1"/>
            <p:nvPr/>
          </p:nvSpPr>
          <p:spPr>
            <a:xfrm>
              <a:off x="96" y="240"/>
              <a:ext cx="628" cy="40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p>
              <a:pPr lvl="0"/>
              <a:r>
                <a:rPr lang="zh-CN" altLang="en-US" sz="36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躺</a:t>
              </a:r>
              <a:endParaRPr lang="zh-CN" altLang="en-US" sz="36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grpSp>
        <p:nvGrpSpPr>
          <p:cNvPr id="5150" name="Group 30"/>
          <p:cNvGrpSpPr/>
          <p:nvPr/>
        </p:nvGrpSpPr>
        <p:grpSpPr>
          <a:xfrm>
            <a:off x="7248525" y="3500438"/>
            <a:ext cx="1295400" cy="1081087"/>
            <a:chOff x="0" y="0"/>
            <a:chExt cx="666" cy="672"/>
          </a:xfrm>
        </p:grpSpPr>
        <p:pic>
          <p:nvPicPr>
            <p:cNvPr id="5151" name="Picture 3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3999"/>
            </a:blip>
            <a:srcRect/>
            <a:stretch>
              <a:fillRect/>
            </a:stretch>
          </p:blipFill>
          <p:spPr>
            <a:xfrm>
              <a:off x="0" y="0"/>
              <a:ext cx="666" cy="672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5152" name="Text Box 32"/>
            <p:cNvSpPr txBox="1"/>
            <p:nvPr/>
          </p:nvSpPr>
          <p:spPr>
            <a:xfrm rot="-10951044" flipV="1">
              <a:off x="159" y="260"/>
              <a:ext cx="373" cy="39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p>
              <a:pPr lvl="0"/>
              <a:r>
                <a:rPr lang="zh-CN" altLang="en-US" sz="36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收</a:t>
              </a:r>
              <a:endParaRPr lang="zh-CN" altLang="en-US" sz="36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  <p:sp>
        <p:nvSpPr>
          <p:cNvPr id="5153" name="Text Box 33"/>
          <p:cNvSpPr txBox="1"/>
          <p:nvPr/>
        </p:nvSpPr>
        <p:spPr>
          <a:xfrm>
            <a:off x="1524000" y="0"/>
            <a:ext cx="1706880" cy="7010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/>
            <a:r>
              <a:rPr lang="zh-CN" altLang="en-US" sz="4000" b="1" dirty="0">
                <a:solidFill>
                  <a:srgbClr val="3333CC"/>
                </a:solidFill>
                <a:latin typeface="Arial" charset="0"/>
                <a:ea typeface="宋体" charset="-122"/>
              </a:rPr>
              <a:t>摘苹果</a:t>
            </a:r>
            <a:endParaRPr lang="zh-CN" altLang="en-US" sz="4000" b="1" dirty="0">
              <a:solidFill>
                <a:srgbClr val="3333CC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5353368" y="3188018"/>
            <a:ext cx="1584325" cy="1295400"/>
            <a:chOff x="0" y="0"/>
            <a:chExt cx="809" cy="816"/>
          </a:xfrm>
        </p:grpSpPr>
        <p:pic>
          <p:nvPicPr>
            <p:cNvPr id="3" name="Picture 25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3999"/>
            </a:blip>
            <a:srcRect/>
            <a:stretch>
              <a:fillRect/>
            </a:stretch>
          </p:blipFill>
          <p:spPr>
            <a:xfrm>
              <a:off x="0" y="0"/>
              <a:ext cx="809" cy="816"/>
            </a:xfrm>
            <a:prstGeom prst="rect">
              <a:avLst/>
            </a:prstGeom>
            <a:noFill/>
            <a:ln w="9525">
              <a:noFill/>
              <a:miter/>
            </a:ln>
          </p:spPr>
        </p:pic>
        <p:sp>
          <p:nvSpPr>
            <p:cNvPr id="4" name="Text Box 26"/>
            <p:cNvSpPr txBox="1"/>
            <p:nvPr/>
          </p:nvSpPr>
          <p:spPr>
            <a:xfrm>
              <a:off x="48" y="288"/>
              <a:ext cx="628" cy="40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p>
              <a:pPr lvl="0"/>
              <a:r>
                <a:rPr lang="zh-CN" altLang="en-US" sz="3600" b="0" dirty="0">
                  <a:solidFill>
                    <a:schemeClr val="tx1"/>
                  </a:solidFill>
                  <a:latin typeface="Times New Roman" pitchFamily="18" charset="0"/>
                  <a:ea typeface="楷体_GB2312" pitchFamily="49" charset="-122"/>
                </a:rPr>
                <a:t>摆</a:t>
              </a:r>
              <a:endParaRPr lang="zh-CN" altLang="en-US" sz="3600" b="0" dirty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03121 L -0.12517 0.3045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16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67 0.06289 L -0.12517 0.5033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" y="22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3.75723E-6 L -0.08576 0.4300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2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-0.00416 L 0.01302 0.32879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46821E-7 L -0.10174 0.65017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3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33526E-6 L -0.06805 0.5133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25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9711E-6 L 0.02448 0.59792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29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5087E-6 L -0.07361 0.31052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5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20231E-7 L -0.0151 0.49295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87283E-6 L 0.07951 0.32531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16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3.75723E-6 L -0.08576 0.43005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2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986" name="图片 41985" descr="PM_02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/>
          </a:ln>
        </p:spPr>
      </p:pic>
      <p:grpSp>
        <p:nvGrpSpPr>
          <p:cNvPr id="41987" name="组合 41986"/>
          <p:cNvGrpSpPr/>
          <p:nvPr/>
        </p:nvGrpSpPr>
        <p:grpSpPr>
          <a:xfrm>
            <a:off x="5715000" y="1981200"/>
            <a:ext cx="1447800" cy="1295400"/>
            <a:chOff x="1072" y="190"/>
            <a:chExt cx="3653" cy="3855"/>
          </a:xfrm>
        </p:grpSpPr>
        <p:sp>
          <p:nvSpPr>
            <p:cNvPr id="41988" name="矩形 41987"/>
            <p:cNvSpPr/>
            <p:nvPr/>
          </p:nvSpPr>
          <p:spPr>
            <a:xfrm>
              <a:off x="1072" y="190"/>
              <a:ext cx="3653" cy="3855"/>
            </a:xfrm>
            <a:prstGeom prst="rect">
              <a:avLst/>
            </a:prstGeom>
            <a:noFill/>
            <a:ln w="38100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89" name="直接连接符 41988"/>
            <p:cNvSpPr/>
            <p:nvPr/>
          </p:nvSpPr>
          <p:spPr>
            <a:xfrm>
              <a:off x="1072" y="2100"/>
              <a:ext cx="3653" cy="0"/>
            </a:xfrm>
            <a:prstGeom prst="line">
              <a:avLst/>
            </a:prstGeom>
            <a:ln w="57150" cap="rnd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90" name="直接连接符 41989"/>
            <p:cNvSpPr/>
            <p:nvPr/>
          </p:nvSpPr>
          <p:spPr>
            <a:xfrm>
              <a:off x="2878" y="190"/>
              <a:ext cx="0" cy="3855"/>
            </a:xfrm>
            <a:prstGeom prst="line">
              <a:avLst/>
            </a:prstGeom>
            <a:ln w="57150" cap="flat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1991" name="组合 41990"/>
          <p:cNvGrpSpPr/>
          <p:nvPr/>
        </p:nvGrpSpPr>
        <p:grpSpPr>
          <a:xfrm>
            <a:off x="3810000" y="1981200"/>
            <a:ext cx="1447800" cy="1295400"/>
            <a:chOff x="1072" y="190"/>
            <a:chExt cx="3653" cy="3855"/>
          </a:xfrm>
        </p:grpSpPr>
        <p:sp>
          <p:nvSpPr>
            <p:cNvPr id="41992" name="矩形 41991"/>
            <p:cNvSpPr/>
            <p:nvPr/>
          </p:nvSpPr>
          <p:spPr>
            <a:xfrm>
              <a:off x="1072" y="190"/>
              <a:ext cx="3653" cy="3855"/>
            </a:xfrm>
            <a:prstGeom prst="rect">
              <a:avLst/>
            </a:prstGeom>
            <a:noFill/>
            <a:ln w="38100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93" name="直接连接符 41992"/>
            <p:cNvSpPr/>
            <p:nvPr/>
          </p:nvSpPr>
          <p:spPr>
            <a:xfrm>
              <a:off x="1072" y="2100"/>
              <a:ext cx="3653" cy="0"/>
            </a:xfrm>
            <a:prstGeom prst="line">
              <a:avLst/>
            </a:prstGeom>
            <a:ln w="57150" cap="rnd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94" name="直接连接符 41993"/>
            <p:cNvSpPr/>
            <p:nvPr/>
          </p:nvSpPr>
          <p:spPr>
            <a:xfrm>
              <a:off x="2878" y="190"/>
              <a:ext cx="0" cy="3855"/>
            </a:xfrm>
            <a:prstGeom prst="line">
              <a:avLst/>
            </a:prstGeom>
            <a:ln w="57150" cap="flat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1995" name="组合 41994"/>
          <p:cNvGrpSpPr/>
          <p:nvPr/>
        </p:nvGrpSpPr>
        <p:grpSpPr>
          <a:xfrm>
            <a:off x="5715000" y="4191000"/>
            <a:ext cx="1447800" cy="1295400"/>
            <a:chOff x="1072" y="190"/>
            <a:chExt cx="3653" cy="3855"/>
          </a:xfrm>
        </p:grpSpPr>
        <p:sp>
          <p:nvSpPr>
            <p:cNvPr id="41996" name="矩形 41995"/>
            <p:cNvSpPr/>
            <p:nvPr/>
          </p:nvSpPr>
          <p:spPr>
            <a:xfrm>
              <a:off x="1072" y="190"/>
              <a:ext cx="3653" cy="3855"/>
            </a:xfrm>
            <a:prstGeom prst="rect">
              <a:avLst/>
            </a:prstGeom>
            <a:noFill/>
            <a:ln w="38100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97" name="直接连接符 41996"/>
            <p:cNvSpPr/>
            <p:nvPr/>
          </p:nvSpPr>
          <p:spPr>
            <a:xfrm>
              <a:off x="1072" y="2100"/>
              <a:ext cx="3653" cy="0"/>
            </a:xfrm>
            <a:prstGeom prst="line">
              <a:avLst/>
            </a:prstGeom>
            <a:ln w="57150" cap="rnd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998" name="直接连接符 41997"/>
            <p:cNvSpPr/>
            <p:nvPr/>
          </p:nvSpPr>
          <p:spPr>
            <a:xfrm>
              <a:off x="2878" y="190"/>
              <a:ext cx="0" cy="3855"/>
            </a:xfrm>
            <a:prstGeom prst="line">
              <a:avLst/>
            </a:prstGeom>
            <a:ln w="57150" cap="flat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1999" name="组合 41998"/>
          <p:cNvGrpSpPr/>
          <p:nvPr/>
        </p:nvGrpSpPr>
        <p:grpSpPr>
          <a:xfrm>
            <a:off x="7620000" y="1981200"/>
            <a:ext cx="1447800" cy="1295400"/>
            <a:chOff x="1072" y="190"/>
            <a:chExt cx="3653" cy="3855"/>
          </a:xfrm>
        </p:grpSpPr>
        <p:sp>
          <p:nvSpPr>
            <p:cNvPr id="42000" name="矩形 41999"/>
            <p:cNvSpPr/>
            <p:nvPr/>
          </p:nvSpPr>
          <p:spPr>
            <a:xfrm>
              <a:off x="1072" y="190"/>
              <a:ext cx="3653" cy="3855"/>
            </a:xfrm>
            <a:prstGeom prst="rect">
              <a:avLst/>
            </a:prstGeom>
            <a:noFill/>
            <a:ln w="38100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01" name="直接连接符 42000"/>
            <p:cNvSpPr/>
            <p:nvPr/>
          </p:nvSpPr>
          <p:spPr>
            <a:xfrm>
              <a:off x="1072" y="2100"/>
              <a:ext cx="3653" cy="0"/>
            </a:xfrm>
            <a:prstGeom prst="line">
              <a:avLst/>
            </a:prstGeom>
            <a:ln w="57150" cap="rnd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02" name="直接连接符 42001"/>
            <p:cNvSpPr/>
            <p:nvPr/>
          </p:nvSpPr>
          <p:spPr>
            <a:xfrm>
              <a:off x="2878" y="190"/>
              <a:ext cx="0" cy="3855"/>
            </a:xfrm>
            <a:prstGeom prst="line">
              <a:avLst/>
            </a:prstGeom>
            <a:ln w="57150" cap="flat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2003" name="组合 42002"/>
          <p:cNvGrpSpPr/>
          <p:nvPr/>
        </p:nvGrpSpPr>
        <p:grpSpPr>
          <a:xfrm>
            <a:off x="7620000" y="4191000"/>
            <a:ext cx="1447800" cy="1295400"/>
            <a:chOff x="1072" y="190"/>
            <a:chExt cx="3653" cy="3855"/>
          </a:xfrm>
        </p:grpSpPr>
        <p:sp>
          <p:nvSpPr>
            <p:cNvPr id="42004" name="矩形 42003"/>
            <p:cNvSpPr/>
            <p:nvPr/>
          </p:nvSpPr>
          <p:spPr>
            <a:xfrm>
              <a:off x="1072" y="190"/>
              <a:ext cx="3653" cy="3855"/>
            </a:xfrm>
            <a:prstGeom prst="rect">
              <a:avLst/>
            </a:prstGeom>
            <a:noFill/>
            <a:ln w="38100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05" name="直接连接符 42004"/>
            <p:cNvSpPr/>
            <p:nvPr/>
          </p:nvSpPr>
          <p:spPr>
            <a:xfrm>
              <a:off x="1072" y="2100"/>
              <a:ext cx="3653" cy="0"/>
            </a:xfrm>
            <a:prstGeom prst="line">
              <a:avLst/>
            </a:prstGeom>
            <a:ln w="57150" cap="rnd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06" name="直接连接符 42005"/>
            <p:cNvSpPr/>
            <p:nvPr/>
          </p:nvSpPr>
          <p:spPr>
            <a:xfrm>
              <a:off x="2878" y="190"/>
              <a:ext cx="0" cy="3855"/>
            </a:xfrm>
            <a:prstGeom prst="line">
              <a:avLst/>
            </a:prstGeom>
            <a:ln w="57150" cap="flat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42007" name="组合 42006"/>
          <p:cNvGrpSpPr/>
          <p:nvPr/>
        </p:nvGrpSpPr>
        <p:grpSpPr>
          <a:xfrm>
            <a:off x="3810000" y="4191000"/>
            <a:ext cx="1447800" cy="1295400"/>
            <a:chOff x="1072" y="190"/>
            <a:chExt cx="3653" cy="3855"/>
          </a:xfrm>
        </p:grpSpPr>
        <p:sp>
          <p:nvSpPr>
            <p:cNvPr id="42008" name="矩形 42007"/>
            <p:cNvSpPr/>
            <p:nvPr/>
          </p:nvSpPr>
          <p:spPr>
            <a:xfrm>
              <a:off x="1072" y="190"/>
              <a:ext cx="3653" cy="3855"/>
            </a:xfrm>
            <a:prstGeom prst="rect">
              <a:avLst/>
            </a:prstGeom>
            <a:noFill/>
            <a:ln w="38100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09" name="直接连接符 42008"/>
            <p:cNvSpPr/>
            <p:nvPr/>
          </p:nvSpPr>
          <p:spPr>
            <a:xfrm>
              <a:off x="1072" y="2100"/>
              <a:ext cx="3653" cy="0"/>
            </a:xfrm>
            <a:prstGeom prst="line">
              <a:avLst/>
            </a:prstGeom>
            <a:ln w="57150" cap="rnd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2010" name="直接连接符 42009"/>
            <p:cNvSpPr/>
            <p:nvPr/>
          </p:nvSpPr>
          <p:spPr>
            <a:xfrm>
              <a:off x="2878" y="190"/>
              <a:ext cx="0" cy="3855"/>
            </a:xfrm>
            <a:prstGeom prst="line">
              <a:avLst/>
            </a:prstGeom>
            <a:ln w="57150" cap="flat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42011" name="文本框 42010"/>
          <p:cNvSpPr txBox="1"/>
          <p:nvPr/>
        </p:nvSpPr>
        <p:spPr>
          <a:xfrm>
            <a:off x="3886200" y="1828800"/>
            <a:ext cx="1143000" cy="143256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 algn="ctr"/>
            <a:r>
              <a:rPr lang="zh-CN" altLang="en-US" sz="8800" dirty="0">
                <a:solidFill>
                  <a:srgbClr val="990000"/>
                </a:solidFill>
                <a:latin typeface="Times New Roman" pitchFamily="18" charset="0"/>
                <a:ea typeface="楷体_GB2312" pitchFamily="49" charset="-122"/>
              </a:rPr>
              <a:t>妈</a:t>
            </a:r>
            <a:endParaRPr lang="zh-CN" altLang="en-US" sz="8800" dirty="0">
              <a:solidFill>
                <a:srgbClr val="99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42012" name="文本框 42011"/>
          <p:cNvSpPr txBox="1"/>
          <p:nvPr/>
        </p:nvSpPr>
        <p:spPr>
          <a:xfrm>
            <a:off x="5791200" y="1905000"/>
            <a:ext cx="1301750" cy="143256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 algn="ctr"/>
            <a:r>
              <a:rPr lang="zh-CN" altLang="en-US" sz="8800" dirty="0">
                <a:solidFill>
                  <a:srgbClr val="990000"/>
                </a:solidFill>
                <a:latin typeface="Times New Roman" pitchFamily="18" charset="0"/>
                <a:ea typeface="楷体_GB2312" pitchFamily="49" charset="-122"/>
              </a:rPr>
              <a:t>奶</a:t>
            </a:r>
            <a:endParaRPr lang="zh-CN" altLang="en-US" sz="8800" dirty="0">
              <a:solidFill>
                <a:srgbClr val="99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42013" name="文本框 42012"/>
          <p:cNvSpPr txBox="1"/>
          <p:nvPr/>
        </p:nvSpPr>
        <p:spPr>
          <a:xfrm>
            <a:off x="7696835" y="1905000"/>
            <a:ext cx="1300480" cy="14325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 algn="ctr"/>
            <a:r>
              <a:rPr lang="zh-CN" altLang="en-US" sz="8800" dirty="0">
                <a:solidFill>
                  <a:srgbClr val="990000"/>
                </a:solidFill>
                <a:latin typeface="Times New Roman" pitchFamily="18" charset="0"/>
                <a:ea typeface="楷体_GB2312" pitchFamily="49" charset="-122"/>
              </a:rPr>
              <a:t>午</a:t>
            </a:r>
            <a:endParaRPr lang="zh-CN" altLang="en-US" sz="8800" dirty="0">
              <a:solidFill>
                <a:srgbClr val="99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42014" name="文本框 42013"/>
          <p:cNvSpPr txBox="1"/>
          <p:nvPr/>
        </p:nvSpPr>
        <p:spPr>
          <a:xfrm>
            <a:off x="3880485" y="4052888"/>
            <a:ext cx="1300480" cy="14325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 algn="ctr"/>
            <a:r>
              <a:rPr lang="zh-CN" altLang="en-US" sz="8800" dirty="0">
                <a:solidFill>
                  <a:srgbClr val="990000"/>
                </a:solidFill>
                <a:latin typeface="Times New Roman" pitchFamily="18" charset="0"/>
                <a:ea typeface="楷体_GB2312" pitchFamily="49" charset="-122"/>
              </a:rPr>
              <a:t>合</a:t>
            </a:r>
            <a:endParaRPr lang="zh-CN" altLang="en-US" sz="8800" dirty="0">
              <a:solidFill>
                <a:srgbClr val="99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42015" name="文本框 42014"/>
          <p:cNvSpPr txBox="1"/>
          <p:nvPr/>
        </p:nvSpPr>
        <p:spPr>
          <a:xfrm>
            <a:off x="5709285" y="4052888"/>
            <a:ext cx="1300480" cy="14325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 algn="ctr"/>
            <a:r>
              <a:rPr lang="zh-CN" altLang="en-US" sz="8800" dirty="0">
                <a:solidFill>
                  <a:srgbClr val="990000"/>
                </a:solidFill>
                <a:latin typeface="Times New Roman" pitchFamily="18" charset="0"/>
                <a:ea typeface="楷体_GB2312" pitchFamily="49" charset="-122"/>
              </a:rPr>
              <a:t>放</a:t>
            </a:r>
            <a:endParaRPr lang="zh-CN" altLang="en-US" sz="8800" dirty="0">
              <a:solidFill>
                <a:srgbClr val="99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42016" name="文本框 42015"/>
          <p:cNvSpPr txBox="1"/>
          <p:nvPr/>
        </p:nvSpPr>
        <p:spPr>
          <a:xfrm>
            <a:off x="7766685" y="4129088"/>
            <a:ext cx="1300480" cy="14325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p>
            <a:pPr lvl="0" algn="ctr"/>
            <a:r>
              <a:rPr lang="zh-CN" altLang="en-US" sz="8800" dirty="0">
                <a:solidFill>
                  <a:srgbClr val="990000"/>
                </a:solidFill>
                <a:latin typeface="Times New Roman" pitchFamily="18" charset="0"/>
                <a:ea typeface="楷体_GB2312" pitchFamily="49" charset="-122"/>
              </a:rPr>
              <a:t>收</a:t>
            </a:r>
            <a:endParaRPr lang="zh-CN" altLang="en-US" sz="8800" dirty="0">
              <a:solidFill>
                <a:srgbClr val="9900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42017" name="文本框 42016"/>
          <p:cNvSpPr txBox="1"/>
          <p:nvPr/>
        </p:nvSpPr>
        <p:spPr>
          <a:xfrm>
            <a:off x="2819400" y="457200"/>
            <a:ext cx="3771900" cy="13106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 algn="ctr"/>
            <a:r>
              <a:rPr lang="zh-CN" altLang="en-US" sz="8000" dirty="0">
                <a:solidFill>
                  <a:srgbClr val="FF3399"/>
                </a:solidFill>
                <a:latin typeface="Times New Roman" pitchFamily="18" charset="0"/>
                <a:ea typeface="隶书" pitchFamily="49" charset="-122"/>
              </a:rPr>
              <a:t>我会写</a:t>
            </a:r>
            <a:endParaRPr lang="zh-CN" altLang="en-US" sz="8000" dirty="0">
              <a:solidFill>
                <a:srgbClr val="FF3399"/>
              </a:solidFill>
              <a:latin typeface="Times New Roman" pitchFamily="18" charset="0"/>
              <a:ea typeface="隶书" pitchFamily="49" charset="-122"/>
            </a:endParaRPr>
          </a:p>
        </p:txBody>
      </p:sp>
      <p:sp>
        <p:nvSpPr>
          <p:cNvPr id="42018" name="标题 420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lvl="0"/>
            <a:br>
              <a:rPr lang="en-US" altLang="zh-CN" dirty="0"/>
            </a:br>
            <a:endParaRPr lang="en-US" altLang="zh-CN" dirty="0"/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8194" name="动作按钮: 开始 8193">
            <a:hlinkClick r:id="" action="ppaction://hlinkshowjump?jump=firstslide"/>
          </p:cNvPr>
          <p:cNvSpPr/>
          <p:nvPr/>
        </p:nvSpPr>
        <p:spPr>
          <a:xfrm>
            <a:off x="8915400" y="6019800"/>
            <a:ext cx="533400" cy="533400"/>
          </a:xfrm>
          <a:prstGeom prst="actionButtonBeginning">
            <a:avLst/>
          </a:prstGeom>
          <a:solidFill>
            <a:srgbClr val="FFCCFF"/>
          </a:solidFill>
          <a:ln w="12700" cap="flat" cmpd="sng">
            <a:solidFill>
              <a:srgbClr val="FF3399"/>
            </a:solidFill>
            <a:prstDash val="solid"/>
            <a:miter/>
            <a:headEnd type="none" w="sm" len="sm"/>
            <a:tailEnd type="none" w="sm" len="sm"/>
          </a:ln>
        </p:spPr>
        <p:txBody>
          <a:bodyPr/>
          <a:p>
            <a:endParaRPr lang="zh-CN" altLang="en-US"/>
          </a:p>
        </p:txBody>
      </p:sp>
      <p:graphicFrame>
        <p:nvGraphicFramePr>
          <p:cNvPr id="8195" name="表格 8194"/>
          <p:cNvGraphicFramePr/>
          <p:nvPr/>
        </p:nvGraphicFramePr>
        <p:xfrm>
          <a:off x="3562350" y="2189163"/>
          <a:ext cx="3023870" cy="3023870"/>
        </p:xfrm>
        <a:graphic>
          <a:graphicData uri="http://schemas.openxmlformats.org/drawingml/2006/table">
            <a:tbl>
              <a:tblPr/>
              <a:tblGrid>
                <a:gridCol w="1512570"/>
                <a:gridCol w="1511300"/>
              </a:tblGrid>
              <a:tr h="151257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206" name="表格 8205"/>
          <p:cNvGraphicFramePr/>
          <p:nvPr/>
        </p:nvGraphicFramePr>
        <p:xfrm>
          <a:off x="6816725" y="2189163"/>
          <a:ext cx="3023870" cy="3023870"/>
        </p:xfrm>
        <a:graphic>
          <a:graphicData uri="http://schemas.openxmlformats.org/drawingml/2006/table">
            <a:tbl>
              <a:tblPr/>
              <a:tblGrid>
                <a:gridCol w="1512570"/>
                <a:gridCol w="1511300"/>
              </a:tblGrid>
              <a:tr h="151257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7" name="文本框 8216"/>
          <p:cNvSpPr txBox="1"/>
          <p:nvPr/>
        </p:nvSpPr>
        <p:spPr>
          <a:xfrm>
            <a:off x="3721100" y="2117725"/>
            <a:ext cx="3167063" cy="31394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zh-CN" altLang="en-US" sz="20000" b="1">
                <a:solidFill>
                  <a:schemeClr val="tx2"/>
                </a:solidFill>
                <a:latin typeface="Arial" charset="0"/>
                <a:ea typeface="楷体_GB2312" pitchFamily="49" charset="-122"/>
              </a:rPr>
              <a:t>妈</a:t>
            </a:r>
            <a:endParaRPr lang="zh-CN" altLang="en-US" sz="20000" b="1">
              <a:solidFill>
                <a:schemeClr val="tx2"/>
              </a:solidFill>
              <a:latin typeface="Arial" charset="0"/>
              <a:ea typeface="楷体_GB2312" pitchFamily="49" charset="-122"/>
            </a:endParaRPr>
          </a:p>
        </p:txBody>
      </p:sp>
      <p:sp>
        <p:nvSpPr>
          <p:cNvPr id="8218" name="文本框 8217"/>
          <p:cNvSpPr txBox="1"/>
          <p:nvPr/>
        </p:nvSpPr>
        <p:spPr>
          <a:xfrm>
            <a:off x="7032625" y="2117725"/>
            <a:ext cx="3025775" cy="31394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zh-CN" altLang="en-US" sz="20000" b="1">
                <a:solidFill>
                  <a:schemeClr val="tx2"/>
                </a:solidFill>
                <a:latin typeface="Arial" charset="0"/>
                <a:ea typeface="楷体_GB2312" pitchFamily="49" charset="-122"/>
              </a:rPr>
              <a:t>奶</a:t>
            </a:r>
            <a:endParaRPr lang="zh-CN" altLang="en-US" sz="20000" b="1">
              <a:solidFill>
                <a:schemeClr val="tx2"/>
              </a:solidFill>
              <a:latin typeface="Arial" charset="0"/>
              <a:ea typeface="楷体_GB2312" pitchFamily="49" charset="-122"/>
            </a:endParaRPr>
          </a:p>
        </p:txBody>
      </p:sp>
      <p:pic>
        <p:nvPicPr>
          <p:cNvPr id="8219" name="钢-秋日私语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>
          <a:xfrm>
            <a:off x="2279650" y="5589588"/>
            <a:ext cx="304800" cy="30480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00217" fill="hold"/>
                                        <p:tgtEl>
                                          <p:spTgt spid="82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9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19"/>
                </p:tgtEl>
              </p:cMediaNode>
            </p:audio>
          </p:childTnLst>
        </p:cTn>
      </p:par>
    </p:tnLst>
    <p:bldLst>
      <p:bldP spid="8217" grpId="0"/>
      <p:bldP spid="8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9218" name="动作按钮: 开始 9217">
            <a:hlinkClick r:id="" action="ppaction://hlinkshowjump?jump=firstslide"/>
          </p:cNvPr>
          <p:cNvSpPr/>
          <p:nvPr/>
        </p:nvSpPr>
        <p:spPr>
          <a:xfrm>
            <a:off x="8915400" y="6019800"/>
            <a:ext cx="533400" cy="533400"/>
          </a:xfrm>
          <a:prstGeom prst="actionButtonBeginning">
            <a:avLst/>
          </a:prstGeom>
          <a:solidFill>
            <a:srgbClr val="FFCCFF"/>
          </a:solidFill>
          <a:ln w="12700" cap="flat" cmpd="sng">
            <a:solidFill>
              <a:srgbClr val="FF3399"/>
            </a:solidFill>
            <a:prstDash val="solid"/>
            <a:miter/>
            <a:headEnd type="none" w="sm" len="sm"/>
            <a:tailEnd type="none" w="sm" len="sm"/>
          </a:ln>
        </p:spPr>
        <p:txBody>
          <a:bodyPr/>
          <a:p>
            <a:endParaRPr lang="zh-CN" altLang="en-US"/>
          </a:p>
        </p:txBody>
      </p:sp>
      <p:graphicFrame>
        <p:nvGraphicFramePr>
          <p:cNvPr id="9219" name="表格 9218"/>
          <p:cNvGraphicFramePr/>
          <p:nvPr/>
        </p:nvGraphicFramePr>
        <p:xfrm>
          <a:off x="3562350" y="2189163"/>
          <a:ext cx="3023870" cy="3023870"/>
        </p:xfrm>
        <a:graphic>
          <a:graphicData uri="http://schemas.openxmlformats.org/drawingml/2006/table">
            <a:tbl>
              <a:tblPr/>
              <a:tblGrid>
                <a:gridCol w="1512570"/>
                <a:gridCol w="1511300"/>
              </a:tblGrid>
              <a:tr h="151257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30" name="表格 9229"/>
          <p:cNvGraphicFramePr/>
          <p:nvPr/>
        </p:nvGraphicFramePr>
        <p:xfrm>
          <a:off x="6816725" y="2189163"/>
          <a:ext cx="3023870" cy="3023870"/>
        </p:xfrm>
        <a:graphic>
          <a:graphicData uri="http://schemas.openxmlformats.org/drawingml/2006/table">
            <a:tbl>
              <a:tblPr/>
              <a:tblGrid>
                <a:gridCol w="1512570"/>
                <a:gridCol w="1511300"/>
              </a:tblGrid>
              <a:tr h="151257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defRPr sz="2600" b="0" i="0" u="none" kern="1200" baseline="0">
                          <a:solidFill>
                            <a:schemeClr val="tx1"/>
                          </a:solidFill>
                          <a:latin typeface="Arial" charset="0"/>
                          <a:ea typeface="宋体" pitchFamily="2" charset="-122"/>
                        </a:defRPr>
                      </a:lvl1pPr>
                      <a:lvl2pPr marL="669925" lvl="1" indent="-325120">
                        <a:buClr>
                          <a:schemeClr val="accent2"/>
                        </a:buClr>
                        <a:defRPr sz="2200" kern="1200"/>
                      </a:lvl2pPr>
                      <a:lvl3pPr marL="1022350" lvl="2" indent="-350520">
                        <a:buClr>
                          <a:schemeClr val="accent1"/>
                        </a:buClr>
                        <a:defRPr sz="2000" kern="1200"/>
                      </a:lvl3pPr>
                      <a:lvl4pPr marL="1339850" lvl="3" indent="-315595">
                        <a:buClr>
                          <a:schemeClr val="accent2"/>
                        </a:buClr>
                        <a:defRPr sz="1800" kern="1200"/>
                      </a:lvl4pPr>
                      <a:lvl5pPr marL="1681480" lvl="4" indent="-339725">
                        <a:buClr>
                          <a:schemeClr val="accent1"/>
                        </a:buClr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b="1" dirty="0">
                        <a:solidFill>
                          <a:srgbClr val="0066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1" name="文本框 9240"/>
          <p:cNvSpPr txBox="1"/>
          <p:nvPr/>
        </p:nvSpPr>
        <p:spPr>
          <a:xfrm>
            <a:off x="3721100" y="2117725"/>
            <a:ext cx="3167063" cy="31394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zh-CN" altLang="en-US" sz="20000" b="1" dirty="0">
                <a:solidFill>
                  <a:schemeClr val="tx2"/>
                </a:solidFill>
                <a:latin typeface="Arial" charset="0"/>
                <a:ea typeface="楷体_GB2312" pitchFamily="49" charset="-122"/>
              </a:rPr>
              <a:t>午</a:t>
            </a:r>
            <a:endParaRPr lang="zh-CN" altLang="en-US" sz="20000" b="1" dirty="0">
              <a:solidFill>
                <a:schemeClr val="tx2"/>
              </a:solidFill>
              <a:latin typeface="Arial" charset="0"/>
              <a:ea typeface="楷体_GB2312" pitchFamily="49" charset="-122"/>
            </a:endParaRPr>
          </a:p>
        </p:txBody>
      </p:sp>
      <p:sp>
        <p:nvSpPr>
          <p:cNvPr id="9242" name="文本框 9241"/>
          <p:cNvSpPr txBox="1"/>
          <p:nvPr/>
        </p:nvSpPr>
        <p:spPr>
          <a:xfrm>
            <a:off x="7032625" y="2117725"/>
            <a:ext cx="3025775" cy="313944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zh-CN" altLang="en-US" sz="20000" b="1">
                <a:solidFill>
                  <a:schemeClr val="tx2"/>
                </a:solidFill>
                <a:latin typeface="Arial" charset="0"/>
                <a:ea typeface="楷体_GB2312" pitchFamily="49" charset="-122"/>
              </a:rPr>
              <a:t>合</a:t>
            </a:r>
            <a:endParaRPr lang="zh-CN" altLang="en-US" sz="20000" b="1">
              <a:solidFill>
                <a:schemeClr val="tx2"/>
              </a:solidFill>
              <a:latin typeface="Arial" charset="0"/>
              <a:ea typeface="楷体_GB2312" pitchFamily="49" charset="-122"/>
            </a:endParaRPr>
          </a:p>
        </p:txBody>
      </p:sp>
      <p:pic>
        <p:nvPicPr>
          <p:cNvPr id="9243" name="钢-秋日私语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>
          <a:xfrm>
            <a:off x="2279650" y="5589588"/>
            <a:ext cx="304800" cy="304800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00217" fill="hold"/>
                                        <p:tgtEl>
                                          <p:spTgt spid="92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43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43"/>
                </p:tgtEl>
              </p:cMediaNode>
            </p:audio>
          </p:childTnLst>
        </p:cTn>
      </p:par>
    </p:tnLst>
    <p:bldLst>
      <p:bldP spid="9241" grpId="0"/>
      <p:bldP spid="924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Kingsoft Office WPP</Application>
  <PresentationFormat>宽屏</PresentationFormat>
  <Paragraphs>178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拓展阅读：</vt:lpstr>
      <vt:lpstr>写话练习：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2016-01-20T00:33:19Z</dcterms:created>
  <dcterms:modified xsi:type="dcterms:W3CDTF">2016-01-20T00:36:56Z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